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4" d="100"/>
          <a:sy n="54" d="100"/>
        </p:scale>
        <p:origin x="76" y="3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9E6A6-4DB3-2098-731F-8035B08B3647}"/>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F5D4ECDA-0D8A-2156-B482-C29159598A7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C41DA101-06C8-2C0B-DF97-BCF478B30B2D}"/>
              </a:ext>
            </a:extLst>
          </p:cNvPr>
          <p:cNvSpPr>
            <a:spLocks noGrp="1"/>
          </p:cNvSpPr>
          <p:nvPr>
            <p:ph type="dt" sz="half" idx="10"/>
          </p:nvPr>
        </p:nvSpPr>
        <p:spPr/>
        <p:txBody>
          <a:bodyPr/>
          <a:lstStyle/>
          <a:p>
            <a:fld id="{BF776E8D-9B9D-470A-9013-EEADF9D59B2A}" type="datetimeFigureOut">
              <a:rPr lang="en-GB" smtClean="0"/>
              <a:t>02/11/2026</a:t>
            </a:fld>
            <a:endParaRPr lang="en-GB"/>
          </a:p>
        </p:txBody>
      </p:sp>
      <p:sp>
        <p:nvSpPr>
          <p:cNvPr id="5" name="Footer Placeholder 4">
            <a:extLst>
              <a:ext uri="{FF2B5EF4-FFF2-40B4-BE49-F238E27FC236}">
                <a16:creationId xmlns:a16="http://schemas.microsoft.com/office/drawing/2014/main" id="{763FE3DA-CE6E-479B-45B1-9DC7DF81583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4D33C9A-2843-5587-A363-5D95D198C6D1}"/>
              </a:ext>
            </a:extLst>
          </p:cNvPr>
          <p:cNvSpPr>
            <a:spLocks noGrp="1"/>
          </p:cNvSpPr>
          <p:nvPr>
            <p:ph type="sldNum" sz="quarter" idx="12"/>
          </p:nvPr>
        </p:nvSpPr>
        <p:spPr/>
        <p:txBody>
          <a:bodyPr/>
          <a:lstStyle/>
          <a:p>
            <a:fld id="{1EFC1EB9-BFE6-4398-90E0-311177FD5302}" type="slidenum">
              <a:rPr lang="en-GB" smtClean="0"/>
              <a:t>‹#›</a:t>
            </a:fld>
            <a:endParaRPr lang="en-GB"/>
          </a:p>
        </p:txBody>
      </p:sp>
    </p:spTree>
    <p:extLst>
      <p:ext uri="{BB962C8B-B14F-4D97-AF65-F5344CB8AC3E}">
        <p14:creationId xmlns:p14="http://schemas.microsoft.com/office/powerpoint/2010/main" val="1883865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D87B0-D10A-DEB3-9583-2B7E144F0BFF}"/>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C7EB614D-1E42-98E2-4DCE-2C9C6C963DC4}"/>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9FF3AD9-663F-129C-99CA-BA08662BA8C2}"/>
              </a:ext>
            </a:extLst>
          </p:cNvPr>
          <p:cNvSpPr>
            <a:spLocks noGrp="1"/>
          </p:cNvSpPr>
          <p:nvPr>
            <p:ph type="dt" sz="half" idx="10"/>
          </p:nvPr>
        </p:nvSpPr>
        <p:spPr/>
        <p:txBody>
          <a:bodyPr/>
          <a:lstStyle/>
          <a:p>
            <a:fld id="{BF776E8D-9B9D-470A-9013-EEADF9D59B2A}" type="datetimeFigureOut">
              <a:rPr lang="en-GB" smtClean="0"/>
              <a:t>02/11/2026</a:t>
            </a:fld>
            <a:endParaRPr lang="en-GB"/>
          </a:p>
        </p:txBody>
      </p:sp>
      <p:sp>
        <p:nvSpPr>
          <p:cNvPr id="5" name="Footer Placeholder 4">
            <a:extLst>
              <a:ext uri="{FF2B5EF4-FFF2-40B4-BE49-F238E27FC236}">
                <a16:creationId xmlns:a16="http://schemas.microsoft.com/office/drawing/2014/main" id="{C7EA691D-D3EB-6C4C-E222-26E2DC6044A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5A79C4E-E4BA-61AC-0476-05347EFC8B10}"/>
              </a:ext>
            </a:extLst>
          </p:cNvPr>
          <p:cNvSpPr>
            <a:spLocks noGrp="1"/>
          </p:cNvSpPr>
          <p:nvPr>
            <p:ph type="sldNum" sz="quarter" idx="12"/>
          </p:nvPr>
        </p:nvSpPr>
        <p:spPr/>
        <p:txBody>
          <a:bodyPr/>
          <a:lstStyle/>
          <a:p>
            <a:fld id="{1EFC1EB9-BFE6-4398-90E0-311177FD5302}" type="slidenum">
              <a:rPr lang="en-GB" smtClean="0"/>
              <a:t>‹#›</a:t>
            </a:fld>
            <a:endParaRPr lang="en-GB"/>
          </a:p>
        </p:txBody>
      </p:sp>
    </p:spTree>
    <p:extLst>
      <p:ext uri="{BB962C8B-B14F-4D97-AF65-F5344CB8AC3E}">
        <p14:creationId xmlns:p14="http://schemas.microsoft.com/office/powerpoint/2010/main" val="15835352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DA964-2DAD-3C30-A87B-79453F9E8DB7}"/>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A7395177-16A0-10AE-10F2-D1B9E11EA91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71F0F0C2-56C7-7BE7-3DC5-3EF4D72F040C}"/>
              </a:ext>
            </a:extLst>
          </p:cNvPr>
          <p:cNvSpPr>
            <a:spLocks noGrp="1"/>
          </p:cNvSpPr>
          <p:nvPr>
            <p:ph type="dt" sz="half" idx="10"/>
          </p:nvPr>
        </p:nvSpPr>
        <p:spPr/>
        <p:txBody>
          <a:bodyPr/>
          <a:lstStyle/>
          <a:p>
            <a:fld id="{BF776E8D-9B9D-470A-9013-EEADF9D59B2A}" type="datetimeFigureOut">
              <a:rPr lang="en-GB" smtClean="0"/>
              <a:t>02/11/2026</a:t>
            </a:fld>
            <a:endParaRPr lang="en-GB"/>
          </a:p>
        </p:txBody>
      </p:sp>
      <p:sp>
        <p:nvSpPr>
          <p:cNvPr id="5" name="Footer Placeholder 4">
            <a:extLst>
              <a:ext uri="{FF2B5EF4-FFF2-40B4-BE49-F238E27FC236}">
                <a16:creationId xmlns:a16="http://schemas.microsoft.com/office/drawing/2014/main" id="{331AA58D-99B9-46AA-6EA1-84C5956E64F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DB1A9EA-0620-B114-B7AA-58D7D44D5BD3}"/>
              </a:ext>
            </a:extLst>
          </p:cNvPr>
          <p:cNvSpPr>
            <a:spLocks noGrp="1"/>
          </p:cNvSpPr>
          <p:nvPr>
            <p:ph type="sldNum" sz="quarter" idx="12"/>
          </p:nvPr>
        </p:nvSpPr>
        <p:spPr/>
        <p:txBody>
          <a:bodyPr/>
          <a:lstStyle/>
          <a:p>
            <a:fld id="{1EFC1EB9-BFE6-4398-90E0-311177FD5302}" type="slidenum">
              <a:rPr lang="en-GB" smtClean="0"/>
              <a:t>‹#›</a:t>
            </a:fld>
            <a:endParaRPr lang="en-GB"/>
          </a:p>
        </p:txBody>
      </p:sp>
    </p:spTree>
    <p:extLst>
      <p:ext uri="{BB962C8B-B14F-4D97-AF65-F5344CB8AC3E}">
        <p14:creationId xmlns:p14="http://schemas.microsoft.com/office/powerpoint/2010/main" val="36379131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AF0EA-DD70-AB80-C2D7-9D0E29CF178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C976BD2D-4A1D-B236-EC75-81BA696E426C}"/>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DB8C2DF8-C568-2A7A-4957-A89B61D9CBD1}"/>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B9E26873-88E6-F692-5DA2-7C545D83FE79}"/>
              </a:ext>
            </a:extLst>
          </p:cNvPr>
          <p:cNvSpPr>
            <a:spLocks noGrp="1"/>
          </p:cNvSpPr>
          <p:nvPr>
            <p:ph type="dt" sz="half" idx="10"/>
          </p:nvPr>
        </p:nvSpPr>
        <p:spPr/>
        <p:txBody>
          <a:bodyPr/>
          <a:lstStyle/>
          <a:p>
            <a:fld id="{BF776E8D-9B9D-470A-9013-EEADF9D59B2A}" type="datetimeFigureOut">
              <a:rPr lang="en-GB" smtClean="0"/>
              <a:t>02/11/2026</a:t>
            </a:fld>
            <a:endParaRPr lang="en-GB"/>
          </a:p>
        </p:txBody>
      </p:sp>
      <p:sp>
        <p:nvSpPr>
          <p:cNvPr id="6" name="Footer Placeholder 5">
            <a:extLst>
              <a:ext uri="{FF2B5EF4-FFF2-40B4-BE49-F238E27FC236}">
                <a16:creationId xmlns:a16="http://schemas.microsoft.com/office/drawing/2014/main" id="{7ECD6E3D-D57E-4704-F036-037C6CF1995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BC9590B-3E81-2461-2DAC-FC901FC990AF}"/>
              </a:ext>
            </a:extLst>
          </p:cNvPr>
          <p:cNvSpPr>
            <a:spLocks noGrp="1"/>
          </p:cNvSpPr>
          <p:nvPr>
            <p:ph type="sldNum" sz="quarter" idx="12"/>
          </p:nvPr>
        </p:nvSpPr>
        <p:spPr/>
        <p:txBody>
          <a:bodyPr/>
          <a:lstStyle/>
          <a:p>
            <a:fld id="{1EFC1EB9-BFE6-4398-90E0-311177FD5302}" type="slidenum">
              <a:rPr lang="en-GB" smtClean="0"/>
              <a:t>‹#›</a:t>
            </a:fld>
            <a:endParaRPr lang="en-GB"/>
          </a:p>
        </p:txBody>
      </p:sp>
    </p:spTree>
    <p:extLst>
      <p:ext uri="{BB962C8B-B14F-4D97-AF65-F5344CB8AC3E}">
        <p14:creationId xmlns:p14="http://schemas.microsoft.com/office/powerpoint/2010/main" val="10964116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BB17B-B269-4CFE-D707-51F052080349}"/>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C2AE9A88-9BE7-41A7-8D81-348EEF999D5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106CD92-1B87-D794-5F40-DBB178A0B26B}"/>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A71D1356-2350-745D-E232-8B10F7A0FDE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8AD53AD-48B5-EAC6-82BD-8497E2C8A41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B0ED8E23-273C-D46E-6077-C1462068C21A}"/>
              </a:ext>
            </a:extLst>
          </p:cNvPr>
          <p:cNvSpPr>
            <a:spLocks noGrp="1"/>
          </p:cNvSpPr>
          <p:nvPr>
            <p:ph type="dt" sz="half" idx="10"/>
          </p:nvPr>
        </p:nvSpPr>
        <p:spPr/>
        <p:txBody>
          <a:bodyPr/>
          <a:lstStyle/>
          <a:p>
            <a:fld id="{BF776E8D-9B9D-470A-9013-EEADF9D59B2A}" type="datetimeFigureOut">
              <a:rPr lang="en-GB" smtClean="0"/>
              <a:t>02/11/2026</a:t>
            </a:fld>
            <a:endParaRPr lang="en-GB"/>
          </a:p>
        </p:txBody>
      </p:sp>
      <p:sp>
        <p:nvSpPr>
          <p:cNvPr id="8" name="Footer Placeholder 7">
            <a:extLst>
              <a:ext uri="{FF2B5EF4-FFF2-40B4-BE49-F238E27FC236}">
                <a16:creationId xmlns:a16="http://schemas.microsoft.com/office/drawing/2014/main" id="{1012C468-A8E7-03FC-ED75-B2F391AE0A2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BA90350-D92A-CCB9-B084-52765F33055A}"/>
              </a:ext>
            </a:extLst>
          </p:cNvPr>
          <p:cNvSpPr>
            <a:spLocks noGrp="1"/>
          </p:cNvSpPr>
          <p:nvPr>
            <p:ph type="sldNum" sz="quarter" idx="12"/>
          </p:nvPr>
        </p:nvSpPr>
        <p:spPr/>
        <p:txBody>
          <a:bodyPr/>
          <a:lstStyle/>
          <a:p>
            <a:fld id="{1EFC1EB9-BFE6-4398-90E0-311177FD5302}" type="slidenum">
              <a:rPr lang="en-GB" smtClean="0"/>
              <a:t>‹#›</a:t>
            </a:fld>
            <a:endParaRPr lang="en-GB"/>
          </a:p>
        </p:txBody>
      </p:sp>
    </p:spTree>
    <p:extLst>
      <p:ext uri="{BB962C8B-B14F-4D97-AF65-F5344CB8AC3E}">
        <p14:creationId xmlns:p14="http://schemas.microsoft.com/office/powerpoint/2010/main" val="22099655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98F3F-FFEF-6F97-2AAD-86F1ED7BCA98}"/>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AC2C3332-0934-24F2-F9BB-0FA44F09D77F}"/>
              </a:ext>
            </a:extLst>
          </p:cNvPr>
          <p:cNvSpPr>
            <a:spLocks noGrp="1"/>
          </p:cNvSpPr>
          <p:nvPr>
            <p:ph type="dt" sz="half" idx="10"/>
          </p:nvPr>
        </p:nvSpPr>
        <p:spPr/>
        <p:txBody>
          <a:bodyPr/>
          <a:lstStyle/>
          <a:p>
            <a:fld id="{BF776E8D-9B9D-470A-9013-EEADF9D59B2A}" type="datetimeFigureOut">
              <a:rPr lang="en-GB" smtClean="0"/>
              <a:t>02/11/2026</a:t>
            </a:fld>
            <a:endParaRPr lang="en-GB"/>
          </a:p>
        </p:txBody>
      </p:sp>
      <p:sp>
        <p:nvSpPr>
          <p:cNvPr id="4" name="Footer Placeholder 3">
            <a:extLst>
              <a:ext uri="{FF2B5EF4-FFF2-40B4-BE49-F238E27FC236}">
                <a16:creationId xmlns:a16="http://schemas.microsoft.com/office/drawing/2014/main" id="{76879967-103B-A9E3-51FF-B6C3F84AEAE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3D77EE6-4745-66FA-A184-AD6C92B46C63}"/>
              </a:ext>
            </a:extLst>
          </p:cNvPr>
          <p:cNvSpPr>
            <a:spLocks noGrp="1"/>
          </p:cNvSpPr>
          <p:nvPr>
            <p:ph type="sldNum" sz="quarter" idx="12"/>
          </p:nvPr>
        </p:nvSpPr>
        <p:spPr/>
        <p:txBody>
          <a:bodyPr/>
          <a:lstStyle/>
          <a:p>
            <a:fld id="{1EFC1EB9-BFE6-4398-90E0-311177FD5302}" type="slidenum">
              <a:rPr lang="en-GB" smtClean="0"/>
              <a:t>‹#›</a:t>
            </a:fld>
            <a:endParaRPr lang="en-GB"/>
          </a:p>
        </p:txBody>
      </p:sp>
    </p:spTree>
    <p:extLst>
      <p:ext uri="{BB962C8B-B14F-4D97-AF65-F5344CB8AC3E}">
        <p14:creationId xmlns:p14="http://schemas.microsoft.com/office/powerpoint/2010/main" val="7194432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6C8D857-DD13-C2EB-E0E6-BD67F9399EEF}"/>
              </a:ext>
            </a:extLst>
          </p:cNvPr>
          <p:cNvSpPr>
            <a:spLocks noGrp="1"/>
          </p:cNvSpPr>
          <p:nvPr>
            <p:ph type="dt" sz="half" idx="10"/>
          </p:nvPr>
        </p:nvSpPr>
        <p:spPr/>
        <p:txBody>
          <a:bodyPr/>
          <a:lstStyle/>
          <a:p>
            <a:fld id="{BF776E8D-9B9D-470A-9013-EEADF9D59B2A}" type="datetimeFigureOut">
              <a:rPr lang="en-GB" smtClean="0"/>
              <a:t>02/11/2026</a:t>
            </a:fld>
            <a:endParaRPr lang="en-GB"/>
          </a:p>
        </p:txBody>
      </p:sp>
      <p:sp>
        <p:nvSpPr>
          <p:cNvPr id="3" name="Footer Placeholder 2">
            <a:extLst>
              <a:ext uri="{FF2B5EF4-FFF2-40B4-BE49-F238E27FC236}">
                <a16:creationId xmlns:a16="http://schemas.microsoft.com/office/drawing/2014/main" id="{89329BB2-3B76-93EC-473B-162C64A4F7F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FFAB5BA-8DF6-1B73-EC46-D959E5A278F0}"/>
              </a:ext>
            </a:extLst>
          </p:cNvPr>
          <p:cNvSpPr>
            <a:spLocks noGrp="1"/>
          </p:cNvSpPr>
          <p:nvPr>
            <p:ph type="sldNum" sz="quarter" idx="12"/>
          </p:nvPr>
        </p:nvSpPr>
        <p:spPr/>
        <p:txBody>
          <a:bodyPr/>
          <a:lstStyle/>
          <a:p>
            <a:fld id="{1EFC1EB9-BFE6-4398-90E0-311177FD5302}" type="slidenum">
              <a:rPr lang="en-GB" smtClean="0"/>
              <a:t>‹#›</a:t>
            </a:fld>
            <a:endParaRPr lang="en-GB"/>
          </a:p>
        </p:txBody>
      </p:sp>
    </p:spTree>
    <p:extLst>
      <p:ext uri="{BB962C8B-B14F-4D97-AF65-F5344CB8AC3E}">
        <p14:creationId xmlns:p14="http://schemas.microsoft.com/office/powerpoint/2010/main" val="24857033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D509A-8E97-1929-CF3E-D15E76CA659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390B1359-738F-50AD-1CC4-CB1DD79E136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18700AED-FECF-70EC-8A4F-5926F54424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2355CBF-E6B2-A40A-25DA-6E03F78C66D8}"/>
              </a:ext>
            </a:extLst>
          </p:cNvPr>
          <p:cNvSpPr>
            <a:spLocks noGrp="1"/>
          </p:cNvSpPr>
          <p:nvPr>
            <p:ph type="dt" sz="half" idx="10"/>
          </p:nvPr>
        </p:nvSpPr>
        <p:spPr/>
        <p:txBody>
          <a:bodyPr/>
          <a:lstStyle/>
          <a:p>
            <a:fld id="{BF776E8D-9B9D-470A-9013-EEADF9D59B2A}" type="datetimeFigureOut">
              <a:rPr lang="en-GB" smtClean="0"/>
              <a:t>02/11/2026</a:t>
            </a:fld>
            <a:endParaRPr lang="en-GB"/>
          </a:p>
        </p:txBody>
      </p:sp>
      <p:sp>
        <p:nvSpPr>
          <p:cNvPr id="6" name="Footer Placeholder 5">
            <a:extLst>
              <a:ext uri="{FF2B5EF4-FFF2-40B4-BE49-F238E27FC236}">
                <a16:creationId xmlns:a16="http://schemas.microsoft.com/office/drawing/2014/main" id="{5CF95868-B374-9EE1-BAEC-E007A95E604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0B7C22E-DC51-1F31-B954-F049E3401BC2}"/>
              </a:ext>
            </a:extLst>
          </p:cNvPr>
          <p:cNvSpPr>
            <a:spLocks noGrp="1"/>
          </p:cNvSpPr>
          <p:nvPr>
            <p:ph type="sldNum" sz="quarter" idx="12"/>
          </p:nvPr>
        </p:nvSpPr>
        <p:spPr/>
        <p:txBody>
          <a:bodyPr/>
          <a:lstStyle/>
          <a:p>
            <a:fld id="{1EFC1EB9-BFE6-4398-90E0-311177FD5302}" type="slidenum">
              <a:rPr lang="en-GB" smtClean="0"/>
              <a:t>‹#›</a:t>
            </a:fld>
            <a:endParaRPr lang="en-GB"/>
          </a:p>
        </p:txBody>
      </p:sp>
    </p:spTree>
    <p:extLst>
      <p:ext uri="{BB962C8B-B14F-4D97-AF65-F5344CB8AC3E}">
        <p14:creationId xmlns:p14="http://schemas.microsoft.com/office/powerpoint/2010/main" val="23914016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B2B71-2B1C-2889-AC50-DF69403524C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9C8E7451-8BB2-7BBF-60C3-29E3DC486584}"/>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3AC4BD4-ADB1-B20E-7773-5560D679E7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F7BE3F8-D7ED-68E3-04E5-17DBD575F130}"/>
              </a:ext>
            </a:extLst>
          </p:cNvPr>
          <p:cNvSpPr>
            <a:spLocks noGrp="1"/>
          </p:cNvSpPr>
          <p:nvPr>
            <p:ph type="dt" sz="half" idx="10"/>
          </p:nvPr>
        </p:nvSpPr>
        <p:spPr/>
        <p:txBody>
          <a:bodyPr/>
          <a:lstStyle/>
          <a:p>
            <a:fld id="{BF776E8D-9B9D-470A-9013-EEADF9D59B2A}" type="datetimeFigureOut">
              <a:rPr lang="en-GB" smtClean="0"/>
              <a:t>02/11/2026</a:t>
            </a:fld>
            <a:endParaRPr lang="en-GB"/>
          </a:p>
        </p:txBody>
      </p:sp>
      <p:sp>
        <p:nvSpPr>
          <p:cNvPr id="6" name="Footer Placeholder 5">
            <a:extLst>
              <a:ext uri="{FF2B5EF4-FFF2-40B4-BE49-F238E27FC236}">
                <a16:creationId xmlns:a16="http://schemas.microsoft.com/office/drawing/2014/main" id="{ACA3B310-6F71-3B3B-D54C-9EC01F30CDE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0518C1F-9555-888D-F1F8-65260E92B3FB}"/>
              </a:ext>
            </a:extLst>
          </p:cNvPr>
          <p:cNvSpPr>
            <a:spLocks noGrp="1"/>
          </p:cNvSpPr>
          <p:nvPr>
            <p:ph type="sldNum" sz="quarter" idx="12"/>
          </p:nvPr>
        </p:nvSpPr>
        <p:spPr/>
        <p:txBody>
          <a:bodyPr/>
          <a:lstStyle/>
          <a:p>
            <a:fld id="{1EFC1EB9-BFE6-4398-90E0-311177FD5302}" type="slidenum">
              <a:rPr lang="en-GB" smtClean="0"/>
              <a:t>‹#›</a:t>
            </a:fld>
            <a:endParaRPr lang="en-GB"/>
          </a:p>
        </p:txBody>
      </p:sp>
    </p:spTree>
    <p:extLst>
      <p:ext uri="{BB962C8B-B14F-4D97-AF65-F5344CB8AC3E}">
        <p14:creationId xmlns:p14="http://schemas.microsoft.com/office/powerpoint/2010/main" val="11767936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9A127-159F-E76F-A28B-8872573D3526}"/>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C3AEBB07-41F2-9FEB-530A-762E99FD0A84}"/>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BA33DD1-2EDC-CD59-FEB7-6420A0E2C16B}"/>
              </a:ext>
            </a:extLst>
          </p:cNvPr>
          <p:cNvSpPr>
            <a:spLocks noGrp="1"/>
          </p:cNvSpPr>
          <p:nvPr>
            <p:ph type="dt" sz="half" idx="10"/>
          </p:nvPr>
        </p:nvSpPr>
        <p:spPr/>
        <p:txBody>
          <a:bodyPr/>
          <a:lstStyle/>
          <a:p>
            <a:fld id="{BF776E8D-9B9D-470A-9013-EEADF9D59B2A}" type="datetimeFigureOut">
              <a:rPr lang="en-GB" smtClean="0"/>
              <a:t>02/11/2026</a:t>
            </a:fld>
            <a:endParaRPr lang="en-GB"/>
          </a:p>
        </p:txBody>
      </p:sp>
      <p:sp>
        <p:nvSpPr>
          <p:cNvPr id="5" name="Footer Placeholder 4">
            <a:extLst>
              <a:ext uri="{FF2B5EF4-FFF2-40B4-BE49-F238E27FC236}">
                <a16:creationId xmlns:a16="http://schemas.microsoft.com/office/drawing/2014/main" id="{B192755E-6594-B781-86A9-F0FEF200C9D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5351F70-98AF-10F2-C783-FB0F1F1C2EC9}"/>
              </a:ext>
            </a:extLst>
          </p:cNvPr>
          <p:cNvSpPr>
            <a:spLocks noGrp="1"/>
          </p:cNvSpPr>
          <p:nvPr>
            <p:ph type="sldNum" sz="quarter" idx="12"/>
          </p:nvPr>
        </p:nvSpPr>
        <p:spPr/>
        <p:txBody>
          <a:bodyPr/>
          <a:lstStyle/>
          <a:p>
            <a:fld id="{1EFC1EB9-BFE6-4398-90E0-311177FD5302}" type="slidenum">
              <a:rPr lang="en-GB" smtClean="0"/>
              <a:t>‹#›</a:t>
            </a:fld>
            <a:endParaRPr lang="en-GB"/>
          </a:p>
        </p:txBody>
      </p:sp>
    </p:spTree>
    <p:extLst>
      <p:ext uri="{BB962C8B-B14F-4D97-AF65-F5344CB8AC3E}">
        <p14:creationId xmlns:p14="http://schemas.microsoft.com/office/powerpoint/2010/main" val="3578812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E9F0666-3B6E-D577-A40D-8C06CA41D280}"/>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BF979FDE-9DD4-E3A3-D082-D02FDDBFFC3B}"/>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6767F4A-D8E8-2E11-F2DC-79DBD0A55C57}"/>
              </a:ext>
            </a:extLst>
          </p:cNvPr>
          <p:cNvSpPr>
            <a:spLocks noGrp="1"/>
          </p:cNvSpPr>
          <p:nvPr>
            <p:ph type="dt" sz="half" idx="10"/>
          </p:nvPr>
        </p:nvSpPr>
        <p:spPr/>
        <p:txBody>
          <a:bodyPr/>
          <a:lstStyle/>
          <a:p>
            <a:fld id="{BF776E8D-9B9D-470A-9013-EEADF9D59B2A}" type="datetimeFigureOut">
              <a:rPr lang="en-GB" smtClean="0"/>
              <a:t>02/11/2026</a:t>
            </a:fld>
            <a:endParaRPr lang="en-GB"/>
          </a:p>
        </p:txBody>
      </p:sp>
      <p:sp>
        <p:nvSpPr>
          <p:cNvPr id="5" name="Footer Placeholder 4">
            <a:extLst>
              <a:ext uri="{FF2B5EF4-FFF2-40B4-BE49-F238E27FC236}">
                <a16:creationId xmlns:a16="http://schemas.microsoft.com/office/drawing/2014/main" id="{F76695B6-B42D-C22E-5C3D-E865B83603D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589AE5B-5A38-DDC7-A1A1-3CB08B333562}"/>
              </a:ext>
            </a:extLst>
          </p:cNvPr>
          <p:cNvSpPr>
            <a:spLocks noGrp="1"/>
          </p:cNvSpPr>
          <p:nvPr>
            <p:ph type="sldNum" sz="quarter" idx="12"/>
          </p:nvPr>
        </p:nvSpPr>
        <p:spPr/>
        <p:txBody>
          <a:bodyPr/>
          <a:lstStyle/>
          <a:p>
            <a:fld id="{1EFC1EB9-BFE6-4398-90E0-311177FD5302}" type="slidenum">
              <a:rPr lang="en-GB" smtClean="0"/>
              <a:t>‹#›</a:t>
            </a:fld>
            <a:endParaRPr lang="en-GB"/>
          </a:p>
        </p:txBody>
      </p:sp>
    </p:spTree>
    <p:extLst>
      <p:ext uri="{BB962C8B-B14F-4D97-AF65-F5344CB8AC3E}">
        <p14:creationId xmlns:p14="http://schemas.microsoft.com/office/powerpoint/2010/main" val="42071109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067B9F7-DAE5-68AB-E0B4-1AD8D3C07EA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596760DE-8DF7-7E0D-614A-36E644271B7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AA7FC7B-0FDC-10D6-B415-7FD0695AA12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F776E8D-9B9D-470A-9013-EEADF9D59B2A}" type="datetimeFigureOut">
              <a:rPr lang="en-GB" smtClean="0"/>
              <a:t>02/11/2026</a:t>
            </a:fld>
            <a:endParaRPr lang="en-GB"/>
          </a:p>
        </p:txBody>
      </p:sp>
      <p:sp>
        <p:nvSpPr>
          <p:cNvPr id="5" name="Footer Placeholder 4">
            <a:extLst>
              <a:ext uri="{FF2B5EF4-FFF2-40B4-BE49-F238E27FC236}">
                <a16:creationId xmlns:a16="http://schemas.microsoft.com/office/drawing/2014/main" id="{9DA17AEF-72B1-609C-86DA-AACA74E0AA9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2134D607-D106-8404-3DDF-3B33A22AE56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EFC1EB9-BFE6-4398-90E0-311177FD5302}" type="slidenum">
              <a:rPr lang="en-GB" smtClean="0"/>
              <a:t>‹#›</a:t>
            </a:fld>
            <a:endParaRPr lang="en-GB"/>
          </a:p>
        </p:txBody>
      </p:sp>
    </p:spTree>
    <p:extLst>
      <p:ext uri="{BB962C8B-B14F-4D97-AF65-F5344CB8AC3E}">
        <p14:creationId xmlns:p14="http://schemas.microsoft.com/office/powerpoint/2010/main" val="42736513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leambaptist.uk/find-us/" TargetMode="External"/><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17330E5-CBD5-5331-46B1-C535AE4D892B}"/>
              </a:ext>
            </a:extLst>
          </p:cNvPr>
          <p:cNvSpPr txBox="1"/>
          <p:nvPr/>
        </p:nvSpPr>
        <p:spPr>
          <a:xfrm>
            <a:off x="716281" y="281667"/>
            <a:ext cx="11092860" cy="6422271"/>
          </a:xfrm>
          <a:prstGeom prst="rect">
            <a:avLst/>
          </a:prstGeom>
          <a:noFill/>
        </p:spPr>
        <p:txBody>
          <a:bodyPr wrap="square">
            <a:spAutoFit/>
          </a:bodyPr>
          <a:lstStyle/>
          <a:p>
            <a:pPr algn="ctr">
              <a:buNone/>
            </a:pPr>
            <a:r>
              <a:rPr lang="en-GB" sz="3200" b="1" kern="1400" spc="-50" dirty="0">
                <a:solidFill>
                  <a:schemeClr val="tx1"/>
                </a:solidFill>
                <a:effectLst/>
                <a:latin typeface="+mn-lt"/>
                <a:ea typeface="Times New Roman" panose="02020603050405020304" pitchFamily="18" charset="0"/>
                <a:cs typeface="Times New Roman" panose="02020603050405020304" pitchFamily="18" charset="0"/>
              </a:rPr>
              <a:t>Worshipping as One in 2027</a:t>
            </a:r>
          </a:p>
          <a:p>
            <a:pPr algn="ctr">
              <a:buNone/>
            </a:pPr>
            <a:r>
              <a:rPr lang="en-GB" sz="3200" b="1" kern="1400" spc="-50" dirty="0">
                <a:ea typeface="Times New Roman" panose="02020603050405020304" pitchFamily="18" charset="0"/>
                <a:cs typeface="Times New Roman" panose="02020603050405020304" pitchFamily="18" charset="0"/>
              </a:rPr>
              <a:t>- </a:t>
            </a:r>
            <a:r>
              <a:rPr lang="en-GB" sz="2400" b="1" kern="1400" spc="-50" dirty="0">
                <a:ea typeface="Times New Roman" panose="02020603050405020304" pitchFamily="18" charset="0"/>
                <a:cs typeface="Times New Roman" panose="02020603050405020304" pitchFamily="18" charset="0"/>
              </a:rPr>
              <a:t>Mission as Many </a:t>
            </a:r>
            <a:endParaRPr lang="en-GB" sz="3200" b="1" kern="1400" spc="-50" dirty="0">
              <a:solidFill>
                <a:schemeClr val="tx1"/>
              </a:solidFill>
              <a:effectLst/>
              <a:latin typeface="+mn-lt"/>
              <a:ea typeface="Times New Roman" panose="02020603050405020304" pitchFamily="18" charset="0"/>
              <a:cs typeface="Times New Roman" panose="02020603050405020304" pitchFamily="18" charset="0"/>
            </a:endParaRPr>
          </a:p>
          <a:p>
            <a:pPr algn="ctr">
              <a:lnSpc>
                <a:spcPct val="100000"/>
              </a:lnSpc>
              <a:spcAft>
                <a:spcPts val="800"/>
              </a:spcAft>
              <a:buNone/>
            </a:pPr>
            <a:r>
              <a:rPr lang="en-GB" sz="2800" b="1" kern="100" spc="75" dirty="0">
                <a:solidFill>
                  <a:schemeClr val="accent2"/>
                </a:solidFill>
                <a:ea typeface="Times New Roman" panose="02020603050405020304" pitchFamily="18" charset="0"/>
                <a:cs typeface="Times New Roman" panose="02020603050405020304" pitchFamily="18" charset="0"/>
              </a:rPr>
              <a:t>South Warwickshire Methodist Circuit</a:t>
            </a:r>
            <a:br>
              <a:rPr lang="en-GB" sz="2800" b="1" kern="100" spc="75" dirty="0">
                <a:solidFill>
                  <a:schemeClr val="accent2"/>
                </a:solidFill>
                <a:ea typeface="Times New Roman" panose="02020603050405020304" pitchFamily="18" charset="0"/>
                <a:cs typeface="Times New Roman" panose="02020603050405020304" pitchFamily="18" charset="0"/>
              </a:rPr>
            </a:br>
            <a:r>
              <a:rPr lang="en-GB" sz="2800" b="1" kern="100" spc="75" dirty="0">
                <a:solidFill>
                  <a:schemeClr val="accent2"/>
                </a:solidFill>
                <a:ea typeface="Times New Roman" panose="02020603050405020304" pitchFamily="18" charset="0"/>
                <a:cs typeface="Times New Roman" panose="02020603050405020304" pitchFamily="18" charset="0"/>
              </a:rPr>
              <a:t>Away Day</a:t>
            </a:r>
          </a:p>
          <a:p>
            <a:pPr algn="ctr">
              <a:lnSpc>
                <a:spcPct val="100000"/>
              </a:lnSpc>
              <a:spcAft>
                <a:spcPts val="800"/>
              </a:spcAft>
              <a:buNone/>
            </a:pPr>
            <a:r>
              <a:rPr lang="en-GB" sz="3200" b="1" kern="100" dirty="0">
                <a:solidFill>
                  <a:schemeClr val="tx1"/>
                </a:solidFill>
                <a:ea typeface="Aptos" panose="020B0004020202020204" pitchFamily="34" charset="0"/>
                <a:cs typeface="Times New Roman" panose="02020603050405020304" pitchFamily="18" charset="0"/>
              </a:rPr>
              <a:t>Saturday 21 November 2026</a:t>
            </a:r>
            <a:br>
              <a:rPr lang="en-GB" sz="3200" b="1" kern="100" dirty="0">
                <a:solidFill>
                  <a:schemeClr val="tx1"/>
                </a:solidFill>
                <a:ea typeface="Aptos" panose="020B0004020202020204" pitchFamily="34" charset="0"/>
                <a:cs typeface="Times New Roman" panose="02020603050405020304" pitchFamily="18" charset="0"/>
              </a:rPr>
            </a:br>
            <a:r>
              <a:rPr lang="en-GB" sz="3200" b="1" kern="100" dirty="0">
                <a:solidFill>
                  <a:schemeClr val="tx1"/>
                </a:solidFill>
                <a:ea typeface="Aptos" panose="020B0004020202020204" pitchFamily="34" charset="0"/>
                <a:cs typeface="Times New Roman" panose="02020603050405020304" pitchFamily="18" charset="0"/>
              </a:rPr>
              <a:t>10am–3pm</a:t>
            </a:r>
            <a:endParaRPr lang="en-GB" sz="3200" kern="100" dirty="0">
              <a:solidFill>
                <a:schemeClr val="tx1"/>
              </a:solidFill>
              <a:ea typeface="Aptos" panose="020B0004020202020204" pitchFamily="34" charset="0"/>
              <a:cs typeface="Times New Roman" panose="02020603050405020304" pitchFamily="18" charset="0"/>
            </a:endParaRPr>
          </a:p>
          <a:p>
            <a:pPr algn="ctr">
              <a:lnSpc>
                <a:spcPct val="100000"/>
              </a:lnSpc>
              <a:spcAft>
                <a:spcPts val="800"/>
              </a:spcAft>
              <a:buNone/>
            </a:pPr>
            <a:r>
              <a:rPr lang="en-GB" sz="1800" kern="100" dirty="0">
                <a:solidFill>
                  <a:schemeClr val="tx1"/>
                </a:solidFill>
                <a:ea typeface="Aptos" panose="020B0004020202020204" pitchFamily="34" charset="0"/>
                <a:cs typeface="Times New Roman" panose="02020603050405020304" pitchFamily="18" charset="0"/>
              </a:rPr>
              <a:t>Sign in from 9.30am</a:t>
            </a:r>
            <a:br>
              <a:rPr lang="en-GB" sz="1800" kern="100" dirty="0">
                <a:solidFill>
                  <a:schemeClr val="tx1"/>
                </a:solidFill>
                <a:ea typeface="Aptos" panose="020B0004020202020204" pitchFamily="34" charset="0"/>
                <a:cs typeface="Times New Roman" panose="02020603050405020304" pitchFamily="18" charset="0"/>
              </a:rPr>
            </a:br>
            <a:r>
              <a:rPr lang="en-GB" sz="1800" kern="100" dirty="0">
                <a:solidFill>
                  <a:schemeClr val="tx1"/>
                </a:solidFill>
                <a:ea typeface="Aptos" panose="020B0004020202020204" pitchFamily="34" charset="0"/>
                <a:cs typeface="Times New Roman" panose="02020603050405020304" pitchFamily="18" charset="0"/>
              </a:rPr>
              <a:t>Tea and coffee available • Please bring your own lunch</a:t>
            </a:r>
          </a:p>
          <a:p>
            <a:pPr algn="ctr">
              <a:lnSpc>
                <a:spcPct val="100000"/>
              </a:lnSpc>
              <a:spcAft>
                <a:spcPts val="800"/>
              </a:spcAft>
              <a:buNone/>
            </a:pPr>
            <a:r>
              <a:rPr lang="en-GB" sz="1800" b="1" kern="100" dirty="0">
                <a:solidFill>
                  <a:schemeClr val="tx1"/>
                </a:solidFill>
                <a:ea typeface="Aptos" panose="020B0004020202020204" pitchFamily="34" charset="0"/>
                <a:cs typeface="Times New Roman" panose="02020603050405020304" pitchFamily="18" charset="0"/>
              </a:rPr>
              <a:t>Leamington Baptist Church</a:t>
            </a:r>
            <a:br>
              <a:rPr lang="en-GB" sz="1800" kern="100" dirty="0">
                <a:solidFill>
                  <a:schemeClr val="tx1"/>
                </a:solidFill>
                <a:ea typeface="Aptos" panose="020B0004020202020204" pitchFamily="34" charset="0"/>
                <a:cs typeface="Times New Roman" panose="02020603050405020304" pitchFamily="18" charset="0"/>
              </a:rPr>
            </a:br>
            <a:r>
              <a:rPr lang="en-GB" sz="1800" kern="100" dirty="0">
                <a:solidFill>
                  <a:schemeClr val="tx1"/>
                </a:solidFill>
                <a:ea typeface="Aptos" panose="020B0004020202020204" pitchFamily="34" charset="0"/>
                <a:cs typeface="Times New Roman" panose="02020603050405020304" pitchFamily="18" charset="0"/>
              </a:rPr>
              <a:t>13 Chandos St, Leamington Spa, CV32 4RN</a:t>
            </a:r>
          </a:p>
          <a:p>
            <a:pPr algn="ctr">
              <a:lnSpc>
                <a:spcPct val="100000"/>
              </a:lnSpc>
              <a:buNone/>
            </a:pPr>
            <a:r>
              <a:rPr lang="en-GB" sz="1800" u="sng" kern="100" dirty="0">
                <a:solidFill>
                  <a:schemeClr val="tx1"/>
                </a:solidFill>
                <a:ea typeface="Aptos" panose="020B0004020202020204" pitchFamily="34" charset="0"/>
                <a:cs typeface="Times New Roman" panose="02020603050405020304" pitchFamily="18" charset="0"/>
                <a:hlinkClick r:id="rId2">
                  <a:extLst>
                    <a:ext uri="{A12FA001-AC4F-418D-AE19-62706E023703}">
                      <ahyp:hlinkClr xmlns:ahyp="http://schemas.microsoft.com/office/drawing/2018/hyperlinkcolor" val="tx"/>
                    </a:ext>
                  </a:extLst>
                </a:hlinkClick>
              </a:rPr>
              <a:t>https://leambaptist.uk/find-us/</a:t>
            </a:r>
            <a:endParaRPr lang="en-GB" sz="1800" kern="100" dirty="0">
              <a:solidFill>
                <a:schemeClr val="tx1"/>
              </a:solidFill>
              <a:ea typeface="Aptos" panose="020B0004020202020204" pitchFamily="34" charset="0"/>
              <a:cs typeface="Times New Roman" panose="02020603050405020304" pitchFamily="18" charset="0"/>
            </a:endParaRPr>
          </a:p>
          <a:p>
            <a:pPr algn="ctr">
              <a:lnSpc>
                <a:spcPct val="100000"/>
              </a:lnSpc>
              <a:buNone/>
            </a:pPr>
            <a:r>
              <a:rPr lang="en-GB" sz="1400" kern="100" dirty="0">
                <a:solidFill>
                  <a:schemeClr val="tx1"/>
                </a:solidFill>
                <a:ea typeface="Aptos" panose="020B0004020202020204" pitchFamily="34" charset="0"/>
                <a:cs typeface="Times New Roman" panose="02020603050405020304" pitchFamily="18" charset="0"/>
              </a:rPr>
              <a:t>Parking is available opposite the church in Chandos St Car Park.</a:t>
            </a:r>
          </a:p>
          <a:p>
            <a:pPr>
              <a:lnSpc>
                <a:spcPct val="100000"/>
              </a:lnSpc>
              <a:spcAft>
                <a:spcPts val="800"/>
              </a:spcAft>
              <a:buNone/>
            </a:pPr>
            <a:r>
              <a:rPr lang="en-GB" sz="1800" kern="100" dirty="0">
                <a:solidFill>
                  <a:schemeClr val="tx1"/>
                </a:solidFill>
                <a:ea typeface="Aptos" panose="020B0004020202020204" pitchFamily="34" charset="0"/>
                <a:cs typeface="Times New Roman" panose="02020603050405020304" pitchFamily="18" charset="0"/>
              </a:rPr>
              <a:t> </a:t>
            </a:r>
          </a:p>
          <a:p>
            <a:pPr>
              <a:lnSpc>
                <a:spcPct val="100000"/>
              </a:lnSpc>
              <a:buNone/>
            </a:pPr>
            <a:r>
              <a:rPr lang="en-GB" sz="1800" kern="100" dirty="0">
                <a:solidFill>
                  <a:schemeClr val="tx1"/>
                </a:solidFill>
                <a:ea typeface="Aptos" panose="020B0004020202020204" pitchFamily="34" charset="0"/>
                <a:cs typeface="Times New Roman" panose="02020603050405020304" pitchFamily="18" charset="0"/>
              </a:rPr>
              <a:t>Everyone is encouraged to join the discussions as we begin planning   to worship together in 2027, as agreed by the Circuit Meeting. </a:t>
            </a:r>
            <a:br>
              <a:rPr lang="en-GB" sz="1800" kern="100" dirty="0">
                <a:solidFill>
                  <a:schemeClr val="tx1"/>
                </a:solidFill>
                <a:ea typeface="Aptos" panose="020B0004020202020204" pitchFamily="34" charset="0"/>
                <a:cs typeface="Times New Roman" panose="02020603050405020304" pitchFamily="18" charset="0"/>
              </a:rPr>
            </a:br>
            <a:r>
              <a:rPr lang="en-GB" sz="1800" kern="100" dirty="0">
                <a:solidFill>
                  <a:schemeClr val="tx1"/>
                </a:solidFill>
                <a:ea typeface="Aptos" panose="020B0004020202020204" pitchFamily="34" charset="0"/>
                <a:cs typeface="Times New Roman" panose="02020603050405020304" pitchFamily="18" charset="0"/>
              </a:rPr>
              <a:t>Building on our experience in 2026, we will explore how worshipping together can support church growth and local mission. There will also be an opportunity to look ahead to 2028 and beyond.</a:t>
            </a:r>
            <a:endParaRPr lang="en-GB" sz="1200" kern="100" dirty="0">
              <a:solidFill>
                <a:schemeClr val="tx1"/>
              </a:solidFill>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Picture 4" descr="The image depicts a simple red cross symbol.&#10;&#10;AI-generated content may be incorrect.">
            <a:extLst>
              <a:ext uri="{FF2B5EF4-FFF2-40B4-BE49-F238E27FC236}">
                <a16:creationId xmlns:a16="http://schemas.microsoft.com/office/drawing/2014/main" id="{2AF017E2-FAD1-9C06-ABFD-FFE803496793}"/>
              </a:ext>
            </a:extLst>
          </p:cNvPr>
          <p:cNvPicPr>
            <a:picLocks noChangeAspect="1"/>
          </p:cNvPicPr>
          <p:nvPr/>
        </p:nvPicPr>
        <p:blipFill>
          <a:blip r:embed="rId3"/>
          <a:stretch>
            <a:fillRect/>
          </a:stretch>
        </p:blipFill>
        <p:spPr>
          <a:xfrm>
            <a:off x="1058039" y="973040"/>
            <a:ext cx="1870258" cy="1714403"/>
          </a:xfrm>
          <a:prstGeom prst="rect">
            <a:avLst/>
          </a:prstGeom>
        </p:spPr>
      </p:pic>
      <p:pic>
        <p:nvPicPr>
          <p:cNvPr id="7" name="Picture 6" descr="The image depicts a stylized cross set against a gently curving, undulating blue background.&#10;&#10;AI-generated content may be incorrect.">
            <a:extLst>
              <a:ext uri="{FF2B5EF4-FFF2-40B4-BE49-F238E27FC236}">
                <a16:creationId xmlns:a16="http://schemas.microsoft.com/office/drawing/2014/main" id="{9F197758-E6B8-4183-6BCA-40E2D705F5F4}"/>
              </a:ext>
            </a:extLst>
          </p:cNvPr>
          <p:cNvPicPr>
            <a:picLocks noChangeAspect="1"/>
          </p:cNvPicPr>
          <p:nvPr/>
        </p:nvPicPr>
        <p:blipFill>
          <a:blip r:embed="rId4" cstate="print">
            <a:extLst>
              <a:ext uri="{BEBA8EAE-BF5A-486C-A8C5-ECC9F3942E4B}">
                <a14:imgProps xmlns:a14="http://schemas.microsoft.com/office/drawing/2010/main">
                  <a14:imgLayer r:embed="rId5">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9474632" y="3195285"/>
            <a:ext cx="2334509" cy="194730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249622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32</TotalTime>
  <Words>133</Words>
  <Application>Microsoft Office PowerPoint</Application>
  <PresentationFormat>Widescreen</PresentationFormat>
  <Paragraphs>10</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Aptos Display</vt:lpstr>
      <vt:lpstr>Arial</vt:lpstr>
      <vt:lpstr>Times New Roman</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fiona pethick</dc:creator>
  <cp:lastModifiedBy>fiona pethick</cp:lastModifiedBy>
  <cp:revision>2</cp:revision>
  <dcterms:created xsi:type="dcterms:W3CDTF">2026-10-30T15:43:06Z</dcterms:created>
  <dcterms:modified xsi:type="dcterms:W3CDTF">2026-11-02T12:46:17Z</dcterms:modified>
</cp:coreProperties>
</file>